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60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85" r:id="rId20"/>
    <p:sldId id="272" r:id="rId21"/>
    <p:sldId id="273" r:id="rId22"/>
    <p:sldId id="274" r:id="rId23"/>
    <p:sldId id="275" r:id="rId24"/>
    <p:sldId id="277" r:id="rId25"/>
    <p:sldId id="278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052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3305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636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1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3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1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6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1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9534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9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58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8D22-9792-4941-A53F-B2A620FE824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A452-0C81-4F99-905B-2A7C366F5719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7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347-3439-4EC5-95FF-7AFB8FC3F506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2570-0433-4D1E-BD7C-A9C1EF12D728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E695-45D3-4F0C-93E0-989474374052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DC53-F6A8-484A-9C2A-E407EEB6D98D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0E7F-CE8B-4269-8399-5BED3213DE03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BC65-3C44-4445-8053-2EA5C5976816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3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E739-118C-4F64-B649-B3C00BE7DD9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741E-FE0A-4792-B848-D4A92092FF9E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2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0794-4469-4A5B-8BAE-24E65698C97B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5A54-E33E-4D90-9E38-71C582B5BB54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77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2563-C2C6-4224-ABE8-74DB7E4552F9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6A0B-C368-4FB7-BE24-1DC665735D31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98762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8CD0-599F-45B1-8FD6-A9C24D837600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4BE4-700B-47E5-8DD4-9A6589296192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8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s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ED19-A9B0-40FD-8D8F-28348296F346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E33E-18DC-4318-B02E-31E24DAC0A93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33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9239-C0CB-44F1-86FC-F636DB3163CE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A3DA-5B26-44CE-A179-3C06FB3C45F8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09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973F-F682-45B3-9F7A-7C8CD0FC9074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997B-FD58-4E99-B878-02AA03883D5A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907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5068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9852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439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5724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890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FE12-B925-415E-A7C9-4A2B65F45BCA}" type="datetimeFigureOut">
              <a:rPr lang="ms-MY" smtClean="0"/>
              <a:t>26/03/2014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D4C3-BB70-4183-84D4-5D3B349C55C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826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ms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91659-C029-4189-8991-236DBC68D7FF}" type="datetimeFigureOut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01BC2-F0E8-4851-96CA-6B95A40D09E6}" type="slidenum">
              <a:rPr lang="ms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"/>
            <a:ext cx="9144000" cy="68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4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510" y="188640"/>
            <a:ext cx="574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Tanggungjawab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pemerintah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827584" y="3212976"/>
            <a:ext cx="7344816" cy="108012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berani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mempertahankan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kedaulatan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231232" y="1628801"/>
            <a:ext cx="5760640" cy="1152128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keselamatan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827584" y="4653136"/>
            <a:ext cx="7704856" cy="180761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pejuang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tercedera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terkorban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bertugas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mempertahankan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909173" y="1206335"/>
            <a:ext cx="1853045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Bent-Up Arrow 7"/>
          <p:cNvSpPr/>
          <p:nvPr/>
        </p:nvSpPr>
        <p:spPr>
          <a:xfrm rot="5400000">
            <a:off x="-819018" y="1998422"/>
            <a:ext cx="3437220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6621"/>
            <a:ext cx="8893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Sof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4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463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اللَّهَ يُحِبُّ الَّذِينَ يُقَاتِلُونَ فِي سَبِيلِهِ صَفًّا كَأَنَّهُم بُنيَانٌ مَّرْصُوصٌ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755725"/>
            <a:ext cx="9144000" cy="1292662"/>
          </a:xfrm>
          <a:prstGeom prst="rect">
            <a:avLst/>
          </a:prstGeom>
          <a:solidFill>
            <a:srgbClr val="00CC00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Sesungguhnya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Allah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suka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orang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berperang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dijalannya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barisan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seolah-olah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mereka</a:t>
            </a:r>
            <a:r>
              <a:rPr kumimoji="0" lang="en-US" sz="2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kumimoji="0" lang="en-US" sz="26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bangunan</a:t>
            </a:r>
            <a:r>
              <a:rPr kumimoji="0" lang="en-US" sz="26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600" b="1" i="1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tersusun</a:t>
            </a:r>
            <a:r>
              <a:rPr kumimoji="0" lang="en-US" sz="26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kukuh</a:t>
            </a:r>
            <a:r>
              <a:rPr kumimoji="0" lang="en-US" sz="26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ms-MY" sz="26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136" y="188640"/>
            <a:ext cx="878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Kepentingan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amanah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tanggungjawab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1680" y="2947744"/>
            <a:ext cx="5616624" cy="158417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dirahmati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MY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763688" y="4819952"/>
            <a:ext cx="5832648" cy="1345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dilimpahkan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MY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704" y="1219552"/>
            <a:ext cx="5112568" cy="141736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keamanan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kesejahteraan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MY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868" y="-27384"/>
            <a:ext cx="8461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15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6799"/>
            <a:ext cx="9144000" cy="1508105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لِسَبَإٍ فِي مَسْكَنِهِمْ آيَةٌ جَنَّتَانِ عَن يَمِينٍ وَشِمَالٍ كُلُوا مِن رِّزْقِ رَبِّكُمْ وَاشْكُرُوا لَهُ بَلْدَةٌ طَيِّبَةٌ وَرَبٌّ غَفُورٌ</a:t>
            </a:r>
            <a:endParaRPr lang="en-US" sz="4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52936"/>
            <a:ext cx="9144000" cy="3785652"/>
          </a:xfrm>
          <a:prstGeom prst="rect">
            <a:avLst/>
          </a:prstGeom>
          <a:solidFill>
            <a:srgbClr val="00CC00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penduduk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Saba',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membuktikan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kemurahan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Allah)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kumpulan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kebun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Luas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subur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terletak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kampung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dikatakan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): "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pemberian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makmur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Pengampun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!.</a:t>
            </a:r>
            <a:endParaRPr kumimoji="0" lang="ms-MY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358" y="44624"/>
            <a:ext cx="808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keamanan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endParaRPr lang="en-US" sz="3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971600" y="1989743"/>
            <a:ext cx="7029424" cy="10081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berterima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kasih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632" y="3734655"/>
            <a:ext cx="6480720" cy="1656184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bertanggungjawab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keamanan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ketenteraman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>
          <a:xfrm rot="20624018">
            <a:off x="7047834" y="2541932"/>
            <a:ext cx="1129459" cy="1900674"/>
          </a:xfrm>
          <a:prstGeom prst="curvedLeft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44" y="44624"/>
            <a:ext cx="8893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Nahl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112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4744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وَضَرَبَ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مَثَلاً قَرْيَةً كَانَتْ آمِنَةً مُّطْمَئِنَّةً يَأْتِيهَا رِزْقُهَا رَغَدًا مِّن كُلِّ مَكَانٍ فَكَفَرَتْ بِأَنْعُمِ اللّهِ فَأَذَاقَهَا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لِبَاسَ الْجُوعِ وَالْخَوْفِ بِمَا كَانُواْ يَصْنَعُونَ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56074"/>
            <a:ext cx="9144000" cy="3046988"/>
          </a:xfrm>
          <a:prstGeom prst="rect">
            <a:avLst/>
          </a:prstGeom>
          <a:solidFill>
            <a:srgbClr val="00CC00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berhubung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ingkar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damai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tenteram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didatangi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mewah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tiap-tiap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penduduknya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nikmat-nikmat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merasakannya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kelaparan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ketakutan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meliputi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keseluruhannya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disebabkan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kumimoji="0" lang="ms-MY" sz="2400" b="1" i="1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Pictures\gambar\003_aya_soyfa_islamic_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1500174"/>
            <a:ext cx="72152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46" y="571480"/>
            <a:ext cx="6572264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6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52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502" y="154822"/>
            <a:ext cx="8964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12144"/>
            <a:ext cx="9144000" cy="1862048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9777"/>
            <a:ext cx="9144000" cy="1323439"/>
          </a:xfrm>
          <a:prstGeom prst="rect">
            <a:avLst/>
          </a:prstGeom>
          <a:solidFill>
            <a:srgbClr val="00CC00">
              <a:alpha val="5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6864" y="18864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2920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مُحَمَّدًا عَبْدُهُ وَرَسُوْلُهُ.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74788"/>
            <a:ext cx="9144000" cy="2246769"/>
          </a:xfrm>
          <a:prstGeom prst="rect">
            <a:avLst/>
          </a:prstGeom>
          <a:solidFill>
            <a:srgbClr val="00CC00">
              <a:alpha val="39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23838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60919"/>
            <a:ext cx="9144000" cy="1200329"/>
          </a:xfrm>
          <a:prstGeom prst="rect">
            <a:avLst/>
          </a:prstGeom>
          <a:solidFill>
            <a:srgbClr val="00CC00">
              <a:alpha val="38824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188640"/>
            <a:ext cx="9072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44" y="44624"/>
            <a:ext cx="8821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1408164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3571069"/>
            <a:ext cx="9144000" cy="2062103"/>
          </a:xfrm>
          <a:prstGeom prst="rect">
            <a:avLst/>
          </a:prstGeom>
          <a:solidFill>
            <a:srgbClr val="00CC00">
              <a:alpha val="4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5544" y="18864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14479"/>
            <a:ext cx="9144000" cy="2246769"/>
          </a:xfrm>
          <a:prstGeom prst="rect">
            <a:avLst/>
          </a:prstGeom>
          <a:solidFill>
            <a:srgbClr val="99FF33">
              <a:alpha val="5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Berpegang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teguhlah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prinsip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keamanan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mendokong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endParaRPr lang="ms-MY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3481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عِبَادَ اللهِ، اتَّقُوْا اللهَ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ذ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ب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د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الس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ِ،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فد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الإ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د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الس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166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Usaha PDRM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perkhidmatan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95536" y="1772816"/>
            <a:ext cx="8280920" cy="10081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Menubuhkan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Bahagian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Kaunseling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(BAKA) 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83568" y="3217858"/>
            <a:ext cx="7920880" cy="14401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Menerapkan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–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Islam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tugas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anggota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4584" y="188640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428728" y="1675158"/>
            <a:ext cx="6408712" cy="388843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  <p:sp>
        <p:nvSpPr>
          <p:cNvPr id="5" name="Sun 4"/>
          <p:cNvSpPr/>
          <p:nvPr/>
        </p:nvSpPr>
        <p:spPr>
          <a:xfrm>
            <a:off x="4021016" y="4339454"/>
            <a:ext cx="1224136" cy="107442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652864" y="1387126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0" y="1071546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EF4F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solidFill>
            <a:srgbClr val="7030A0">
              <a:alpha val="3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1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785104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وِالْمُؤْمِنِيْنَ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solidFill>
            <a:srgbClr val="7030A0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2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69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11663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90008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لآ إِلَهَ إِلاَّ اللهُ وَحْدَهُ لاَ شَرِيْكَ لَهُ، وَأَشْهَدُ أَنَّ مُحَمَّدًا عَبْدُهُ وَرَسُوْلُهُ،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2017"/>
            <a:ext cx="9144000" cy="2246769"/>
          </a:xfrm>
          <a:prstGeom prst="rect">
            <a:avLst/>
          </a:prstGeom>
          <a:solidFill>
            <a:srgbClr val="00CC00">
              <a:alpha val="40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  <p:extLst>
      <p:ext uri="{BB962C8B-B14F-4D97-AF65-F5344CB8AC3E}">
        <p14:creationId xmlns:p14="http://schemas.microsoft.com/office/powerpoint/2010/main" val="3889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2984"/>
            <a:ext cx="9144000" cy="424731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</a:t>
            </a:r>
          </a:p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214422"/>
            <a:ext cx="9067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Allah… 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33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79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38" r="25177" b="4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3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20" y="44624"/>
            <a:ext cx="8606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1456005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سَيْدِنَا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َا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بِهِ أَجْمَعِين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5169"/>
            <a:ext cx="9144000" cy="2062103"/>
          </a:xfrm>
          <a:prstGeom prst="rect">
            <a:avLst/>
          </a:prstGeom>
          <a:solidFill>
            <a:srgbClr val="00CC00">
              <a:alpha val="3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2642" y="18864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1340768"/>
            <a:ext cx="9144032" cy="1938992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اتَّقُوْا اللهَ، وَأُوْصِيْكُمْ وَإِيَّايَ بِتَقْوَى اللهِ وَطَاعَتِهِ، فَقَدْ فَازَ الْمُتَّقُوْنَ.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02511"/>
            <a:ext cx="9144000" cy="2246769"/>
          </a:xfrm>
          <a:prstGeom prst="rect">
            <a:avLst/>
          </a:prstGeom>
          <a:solidFill>
            <a:srgbClr val="00CC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hadirin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keimanan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terbaik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diredhai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44" y="44624"/>
            <a:ext cx="8677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Kesejahteraan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kurniaanNya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patut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dipelihara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779912" y="1556792"/>
            <a:ext cx="5080648" cy="983032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Keselamatan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terpelihara</a:t>
            </a:r>
            <a:endParaRPr lang="ms-MY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123728" y="2683840"/>
            <a:ext cx="5364088" cy="86409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Keharmonian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terbina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95536" y="1268760"/>
            <a:ext cx="3551312" cy="1193304"/>
          </a:xfrm>
          <a:prstGeom prst="homePlat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KEAMANAN DAN KEDAMAIAN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1600" y="3691952"/>
            <a:ext cx="7704856" cy="9361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Justeru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berharap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dilindungi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5536" y="4772072"/>
            <a:ext cx="8748464" cy="1700808"/>
          </a:xfrm>
          <a:prstGeom prst="downArrow">
            <a:avLst>
              <a:gd name="adj1" fmla="val 6368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Ibrahim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a.s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turut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berdoa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dikurniakan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keamanan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kemakmuran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bumi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Mekah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446" y="44624"/>
            <a:ext cx="889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Baqarah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112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99261"/>
            <a:ext cx="9144000" cy="3170099"/>
          </a:xfrm>
          <a:prstGeom prst="rect">
            <a:avLst/>
          </a:prstGeom>
          <a:solidFill>
            <a:srgbClr val="00CC00">
              <a:alpha val="4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Ibrahim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"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Tuhanku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sentosa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berikanlah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berbagai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jenis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buah-buahan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penduduknya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". Allah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:"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Permohonanmu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diterima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ingkar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bersenang-senang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menikmati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sementara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memaksanya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menyeretnya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seburuk-buruk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".</a:t>
            </a:r>
            <a:endParaRPr lang="ms-MY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776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وَإِذْ قَالَ إِبْرَاهِيمُ رَبِّ اجْعَلْ هَـَذَا بَلَدًا آمِنًا وَارْزُقْ أَهْلَهُ مِنَ الثَّمَرَاتِ مَنْ آمَنَ مِنْهُم بِاللّهِ وَالْيَوْمِ الآخِرِ قَالَ وَمَن كَفَرَ فَأُمَتِّعُهُ قَلِيلاً ثُمَّ أَضْطَرُّهُ إِلَى عَذَابِ النَّارِ وَبِئْسَ الْمَصِيرُ </a:t>
            </a:r>
            <a:endParaRPr lang="ms-MY" sz="4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4624"/>
            <a:ext cx="7872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Malaysia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unik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43608" y="3717032"/>
            <a:ext cx="7344816" cy="108012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menikmati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kemakmuran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203848" y="2420888"/>
            <a:ext cx="5760640" cy="1152128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mengiktiraf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2411760" y="2060848"/>
            <a:ext cx="1008112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Bent-Up Arrow 7"/>
          <p:cNvSpPr/>
          <p:nvPr/>
        </p:nvSpPr>
        <p:spPr>
          <a:xfrm rot="5400000">
            <a:off x="-198530" y="2726922"/>
            <a:ext cx="2196244" cy="86409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Flowchart: Punched Tape 8"/>
          <p:cNvSpPr/>
          <p:nvPr/>
        </p:nvSpPr>
        <p:spPr>
          <a:xfrm>
            <a:off x="251520" y="1142747"/>
            <a:ext cx="3528392" cy="1222663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466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1129</Words>
  <Application>Microsoft Office PowerPoint</Application>
  <PresentationFormat>On-screen Show (4:3)</PresentationFormat>
  <Paragraphs>104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ustazaizi</dc:creator>
  <cp:lastModifiedBy>wanshahril</cp:lastModifiedBy>
  <cp:revision>9</cp:revision>
  <dcterms:created xsi:type="dcterms:W3CDTF">2014-03-25T15:30:01Z</dcterms:created>
  <dcterms:modified xsi:type="dcterms:W3CDTF">2014-03-26T09:44:34Z</dcterms:modified>
</cp:coreProperties>
</file>